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329" r:id="rId5"/>
  </p:sldIdLst>
  <p:sldSz cx="9144000" cy="5143500" type="screen16x9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1301021@uibk" initials="c" lastIdx="1" clrIdx="0">
    <p:extLst>
      <p:ext uri="{19B8F6BF-5375-455C-9EA6-DF929625EA0E}">
        <p15:presenceInfo xmlns:p15="http://schemas.microsoft.com/office/powerpoint/2012/main" userId="c1301021@uib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DEB9"/>
    <a:srgbClr val="5B9BD5"/>
    <a:srgbClr val="4472C4"/>
    <a:srgbClr val="52CAB8"/>
    <a:srgbClr val="E9EBF5"/>
    <a:srgbClr val="49BF64"/>
    <a:srgbClr val="70AD47"/>
    <a:srgbClr val="BFBFBF"/>
    <a:srgbClr val="FFC000"/>
    <a:srgbClr val="A5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66" autoAdjust="0"/>
    <p:restoredTop sz="93995" autoAdjust="0"/>
  </p:normalViewPr>
  <p:slideViewPr>
    <p:cSldViewPr snapToGrid="0">
      <p:cViewPr varScale="1">
        <p:scale>
          <a:sx n="147" d="100"/>
          <a:sy n="147" d="100"/>
        </p:scale>
        <p:origin x="82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6363" cy="513508"/>
          </a:xfrm>
          <a:prstGeom prst="rect">
            <a:avLst/>
          </a:prstGeom>
        </p:spPr>
        <p:txBody>
          <a:bodyPr vert="horz" lIns="99030" tIns="49515" rIns="99030" bIns="4951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1"/>
            <a:ext cx="3076363" cy="513508"/>
          </a:xfrm>
          <a:prstGeom prst="rect">
            <a:avLst/>
          </a:prstGeom>
        </p:spPr>
        <p:txBody>
          <a:bodyPr vert="horz" lIns="99030" tIns="49515" rIns="99030" bIns="49515" rtlCol="0"/>
          <a:lstStyle>
            <a:lvl1pPr algn="r">
              <a:defRPr sz="1300"/>
            </a:lvl1pPr>
          </a:lstStyle>
          <a:p>
            <a:fld id="{5CEB10D6-04CD-449D-A8DB-54E67EAEC66E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30" tIns="49515" rIns="99030" bIns="495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1" y="4925408"/>
            <a:ext cx="5679440" cy="4029879"/>
          </a:xfrm>
          <a:prstGeom prst="rect">
            <a:avLst/>
          </a:prstGeom>
        </p:spPr>
        <p:txBody>
          <a:bodyPr vert="horz" lIns="99030" tIns="49515" rIns="99030" bIns="495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30" tIns="49515" rIns="99030" bIns="4951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30" tIns="49515" rIns="99030" bIns="49515" rtlCol="0" anchor="b"/>
          <a:lstStyle>
            <a:lvl1pPr algn="r">
              <a:defRPr sz="1300"/>
            </a:lvl1pPr>
          </a:lstStyle>
          <a:p>
            <a:fld id="{A38D5BFB-CE13-41AE-B5C5-36E2ED620D9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715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D5BFB-CE13-41AE-B5C5-36E2ED620D9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951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9026-1834-479A-8FE8-25937D414115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82F7-0DED-4F2A-AA65-B8E4B32E19D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221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9026-1834-479A-8FE8-25937D414115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82F7-0DED-4F2A-AA65-B8E4B32E19D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3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9026-1834-479A-8FE8-25937D414115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82F7-0DED-4F2A-AA65-B8E4B32E19D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244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9026-1834-479A-8FE8-25937D414115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82F7-0DED-4F2A-AA65-B8E4B32E19D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644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9026-1834-479A-8FE8-25937D414115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82F7-0DED-4F2A-AA65-B8E4B32E19D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983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9026-1834-479A-8FE8-25937D414115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82F7-0DED-4F2A-AA65-B8E4B32E19D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43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9026-1834-479A-8FE8-25937D414115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82F7-0DED-4F2A-AA65-B8E4B32E19D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895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9026-1834-479A-8FE8-25937D414115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82F7-0DED-4F2A-AA65-B8E4B32E19D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83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9026-1834-479A-8FE8-25937D414115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82F7-0DED-4F2A-AA65-B8E4B32E19D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990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9026-1834-479A-8FE8-25937D414115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82F7-0DED-4F2A-AA65-B8E4B32E19D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342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9026-1834-479A-8FE8-25937D414115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82F7-0DED-4F2A-AA65-B8E4B32E19D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672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C9026-1834-479A-8FE8-25937D414115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A82F7-0DED-4F2A-AA65-B8E4B32E19D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61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goo.gl/maps/T8nAT2iqPXFBbvBe6" TargetMode="External"/><Relationship Id="rId4" Type="http://schemas.openxmlformats.org/officeDocument/2006/relationships/hyperlink" Target="https://goo.gl/maps/DnSAQi2Q74e4RBFK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B008A4D9-D5D7-456B-974E-7397864E47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89"/>
            <a:ext cx="9144000" cy="51435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80C5908-5CD0-4546-A161-1214D287C104}"/>
              </a:ext>
            </a:extLst>
          </p:cNvPr>
          <p:cNvSpPr txBox="1"/>
          <p:nvPr/>
        </p:nvSpPr>
        <p:spPr>
          <a:xfrm>
            <a:off x="248268" y="202287"/>
            <a:ext cx="8397226" cy="482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de-AT" sz="3000" b="1" dirty="0">
                <a:solidFill>
                  <a:srgbClr val="0095F7"/>
                </a:solidFill>
                <a:cs typeface="Arial" panose="020B0604020202020204" pitchFamily="34" charset="0"/>
              </a:rPr>
              <a:t>Aurora </a:t>
            </a:r>
            <a:r>
              <a:rPr lang="de-AT" sz="3000" b="1" dirty="0" smtClean="0">
                <a:solidFill>
                  <a:srgbClr val="0095F7"/>
                </a:solidFill>
                <a:cs typeface="Arial" panose="020B0604020202020204" pitchFamily="34" charset="0"/>
              </a:rPr>
              <a:t>Innsbruck Staff </a:t>
            </a:r>
            <a:r>
              <a:rPr lang="de-AT" sz="3000" b="1" dirty="0">
                <a:solidFill>
                  <a:srgbClr val="0095F7"/>
                </a:solidFill>
                <a:cs typeface="Arial" panose="020B0604020202020204" pitchFamily="34" charset="0"/>
              </a:rPr>
              <a:t>Week BIP – </a:t>
            </a:r>
            <a:r>
              <a:rPr lang="de-AT" sz="3000" b="1" dirty="0" smtClean="0">
                <a:solidFill>
                  <a:srgbClr val="0095F7"/>
                </a:solidFill>
                <a:cs typeface="Arial" panose="020B0604020202020204" pitchFamily="34" charset="0"/>
              </a:rPr>
              <a:t>Programme draft</a:t>
            </a:r>
            <a:endParaRPr lang="de-AT" sz="3000" b="1" dirty="0">
              <a:solidFill>
                <a:srgbClr val="0095F7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388127"/>
              </p:ext>
            </p:extLst>
          </p:nvPr>
        </p:nvGraphicFramePr>
        <p:xfrm>
          <a:off x="302968" y="765242"/>
          <a:ext cx="8342526" cy="40938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2036">
                  <a:extLst>
                    <a:ext uri="{9D8B030D-6E8A-4147-A177-3AD203B41FA5}">
                      <a16:colId xmlns:a16="http://schemas.microsoft.com/office/drawing/2014/main" val="273128924"/>
                    </a:ext>
                  </a:extLst>
                </a:gridCol>
                <a:gridCol w="1552098">
                  <a:extLst>
                    <a:ext uri="{9D8B030D-6E8A-4147-A177-3AD203B41FA5}">
                      <a16:colId xmlns:a16="http://schemas.microsoft.com/office/drawing/2014/main" val="1006418198"/>
                    </a:ext>
                  </a:extLst>
                </a:gridCol>
                <a:gridCol w="1552098">
                  <a:extLst>
                    <a:ext uri="{9D8B030D-6E8A-4147-A177-3AD203B41FA5}">
                      <a16:colId xmlns:a16="http://schemas.microsoft.com/office/drawing/2014/main" val="3820678176"/>
                    </a:ext>
                  </a:extLst>
                </a:gridCol>
                <a:gridCol w="1552098">
                  <a:extLst>
                    <a:ext uri="{9D8B030D-6E8A-4147-A177-3AD203B41FA5}">
                      <a16:colId xmlns:a16="http://schemas.microsoft.com/office/drawing/2014/main" val="3728682163"/>
                    </a:ext>
                  </a:extLst>
                </a:gridCol>
                <a:gridCol w="1552098">
                  <a:extLst>
                    <a:ext uri="{9D8B030D-6E8A-4147-A177-3AD203B41FA5}">
                      <a16:colId xmlns:a16="http://schemas.microsoft.com/office/drawing/2014/main" val="3171964645"/>
                    </a:ext>
                  </a:extLst>
                </a:gridCol>
                <a:gridCol w="1552098">
                  <a:extLst>
                    <a:ext uri="{9D8B030D-6E8A-4147-A177-3AD203B41FA5}">
                      <a16:colId xmlns:a16="http://schemas.microsoft.com/office/drawing/2014/main" val="1248085"/>
                    </a:ext>
                  </a:extLst>
                </a:gridCol>
              </a:tblGrid>
              <a:tr h="2028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8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AT" sz="8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Main building</a:t>
                      </a:r>
                      <a:r>
                        <a:rPr lang="de-AT" sz="800" baseline="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 </a:t>
                      </a:r>
                      <a:r>
                        <a:rPr lang="de-AT" sz="8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UIBK</a:t>
                      </a:r>
                      <a:endParaRPr lang="de-AT" sz="800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>
                    <a:solidFill>
                      <a:srgbClr val="00DEB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kern="1200" noProof="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Claudiana building</a:t>
                      </a:r>
                      <a:r>
                        <a:rPr lang="en-GB" sz="800" b="1" kern="1200" baseline="0" noProof="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, UIBK</a:t>
                      </a:r>
                      <a:r>
                        <a:rPr lang="en-GB" sz="800" b="1" kern="1200" noProof="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 </a:t>
                      </a:r>
                      <a:endParaRPr lang="en-GB" sz="800" b="1" kern="1200" noProof="0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>
                    <a:solidFill>
                      <a:srgbClr val="00DEB9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/>
                </a:tc>
                <a:extLst>
                  <a:ext uri="{0D108BD9-81ED-4DB2-BD59-A6C34878D82A}">
                    <a16:rowId xmlns:a16="http://schemas.microsoft.com/office/drawing/2014/main" val="1943957659"/>
                  </a:ext>
                </a:extLst>
              </a:tr>
              <a:tr h="2028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 noProof="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Oct 2, 2023</a:t>
                      </a:r>
                      <a:endParaRPr lang="en-GB" sz="1000" b="1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 noProof="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Oct 3, 2023</a:t>
                      </a:r>
                      <a:endParaRPr lang="en-GB" sz="1000" b="1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 noProof="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Oct 4, 2023</a:t>
                      </a:r>
                      <a:endParaRPr lang="en-GB" sz="1000" b="1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 noProof="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Oct 5, 2023</a:t>
                      </a:r>
                      <a:endParaRPr lang="en-GB" sz="1000" b="1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noProof="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Oct 6, 2023</a:t>
                      </a:r>
                      <a:endParaRPr lang="en-GB" sz="1000" b="1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99416"/>
                  </a:ext>
                </a:extLst>
              </a:tr>
              <a:tr h="42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noProof="0" dirty="0" smtClean="0">
                          <a:effectLst/>
                        </a:rPr>
                        <a:t>09:00-10:30</a:t>
                      </a:r>
                      <a:endParaRPr lang="en-GB" sz="7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/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Travels to Innsbruck</a:t>
                      </a:r>
                      <a:endParaRPr lang="en-GB" sz="7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/>
                </a:tc>
                <a:tc rowSpan="2">
                  <a:txBody>
                    <a:bodyPr/>
                    <a:lstStyle/>
                    <a:p>
                      <a:pPr marL="0" lvl="1" indent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u="sng" kern="1200" noProof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Input session</a:t>
                      </a:r>
                      <a:r>
                        <a:rPr lang="en-GB" sz="700" kern="1200" noProof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GB" sz="700" kern="1200" noProof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GB" sz="700" b="1" kern="1200" noProof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Enabling transformative education</a:t>
                      </a:r>
                    </a:p>
                  </a:txBody>
                  <a:tcPr marL="44948" marR="44948" marT="0" marB="0" anchor="ctr"/>
                </a:tc>
                <a:tc rowSpan="2">
                  <a:txBody>
                    <a:bodyPr/>
                    <a:lstStyle/>
                    <a:p>
                      <a:pPr marL="0" marR="0" lvl="1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u="sng" kern="1200" noProof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Input session </a:t>
                      </a:r>
                    </a:p>
                    <a:p>
                      <a:pPr marL="0" marR="0" lvl="1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kern="1200" noProof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Innovation Management </a:t>
                      </a:r>
                    </a:p>
                    <a:p>
                      <a:pPr marL="0" marR="0" lvl="1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kern="1200" noProof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&amp; Societal Engagement</a:t>
                      </a:r>
                    </a:p>
                  </a:txBody>
                  <a:tcPr marL="44948" marR="44948" marT="0" marB="0" anchor="ctr"/>
                </a:tc>
                <a:tc rowSpan="2">
                  <a:txBody>
                    <a:bodyPr/>
                    <a:lstStyle/>
                    <a:p>
                      <a:pPr marL="0" marR="0" lvl="1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u="sng" kern="1200" noProof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Input</a:t>
                      </a:r>
                      <a:r>
                        <a:rPr lang="en-GB" sz="700" u="sng" kern="1200" baseline="0" noProof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session</a:t>
                      </a:r>
                      <a:r>
                        <a:rPr lang="en-GB" sz="700" u="sng" kern="1200" noProof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1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kern="1200" noProof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Internationalization </a:t>
                      </a:r>
                      <a:br>
                        <a:rPr lang="en-GB" sz="700" b="1" kern="1200" noProof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GB" sz="700" b="1" kern="1200" noProof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&amp; Community Building</a:t>
                      </a:r>
                    </a:p>
                  </a:txBody>
                  <a:tcPr marL="44948" marR="44948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0" u="sng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Wrap-up</a:t>
                      </a:r>
                      <a:r>
                        <a:rPr lang="en-GB" sz="700" b="0" u="sng" baseline="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next steps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1" baseline="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Preparation for Staff Week</a:t>
                      </a:r>
                      <a:br>
                        <a:rPr lang="en-GB" sz="700" b="1" baseline="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GB" sz="700" b="1" baseline="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BIP Virtual Part</a:t>
                      </a:r>
                    </a:p>
                  </a:txBody>
                  <a:tcPr marL="44948" marR="44948" marT="0" marB="0" anchor="ctr"/>
                </a:tc>
                <a:extLst>
                  <a:ext uri="{0D108BD9-81ED-4DB2-BD59-A6C34878D82A}">
                    <a16:rowId xmlns:a16="http://schemas.microsoft.com/office/drawing/2014/main" val="1895241207"/>
                  </a:ext>
                </a:extLst>
              </a:tr>
              <a:tr h="130602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noProof="0" dirty="0" smtClean="0">
                          <a:effectLst/>
                        </a:rPr>
                        <a:t>10:30-11:00</a:t>
                      </a:r>
                      <a:endParaRPr lang="en-GB" sz="7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69" marR="47969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69" marR="47969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AT" sz="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69" marR="47969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AT" sz="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69" marR="47969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69" marR="47969" marT="0" marB="0" anchor="ctr"/>
                </a:tc>
                <a:extLst>
                  <a:ext uri="{0D108BD9-81ED-4DB2-BD59-A6C34878D82A}">
                    <a16:rowId xmlns:a16="http://schemas.microsoft.com/office/drawing/2014/main" val="3791659650"/>
                  </a:ext>
                </a:extLst>
              </a:tr>
              <a:tr h="296448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i="1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Coffee break</a:t>
                      </a:r>
                      <a:endParaRPr lang="en-GB" sz="700" i="1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i="1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Coffee break</a:t>
                      </a:r>
                      <a:endParaRPr lang="en-GB" sz="700" i="1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i="1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Coffee break</a:t>
                      </a:r>
                      <a:endParaRPr lang="en-GB" sz="700" i="1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/>
                </a:tc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77911"/>
                  </a:ext>
                </a:extLst>
              </a:tr>
              <a:tr h="4381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noProof="0" dirty="0" smtClean="0">
                          <a:effectLst/>
                        </a:rPr>
                        <a:t>11:00-12:30</a:t>
                      </a:r>
                      <a:endParaRPr lang="en-GB" sz="7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69" marR="479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u="sng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Interactive session</a:t>
                      </a:r>
                      <a:r>
                        <a:rPr lang="en-GB" sz="70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GB" sz="70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GB" sz="700" b="1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Follow-up on presentations,</a:t>
                      </a:r>
                      <a:r>
                        <a:rPr lang="en-GB" sz="700" b="1" baseline="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incl. </a:t>
                      </a:r>
                      <a:br>
                        <a:rPr lang="en-GB" sz="700" b="1" baseline="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GB" sz="700" b="1" baseline="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good</a:t>
                      </a:r>
                      <a:r>
                        <a:rPr lang="en-GB" sz="700" b="1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practices from participants</a:t>
                      </a:r>
                    </a:p>
                  </a:txBody>
                  <a:tcPr marL="44948" marR="449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u="sng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Interactive session </a:t>
                      </a:r>
                      <a:r>
                        <a:rPr lang="en-GB" sz="70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GB" sz="70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GB" sz="700" b="1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Follow-up on presentations,</a:t>
                      </a:r>
                      <a:r>
                        <a:rPr lang="en-GB" sz="700" b="1" baseline="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incl. </a:t>
                      </a:r>
                      <a:br>
                        <a:rPr lang="en-GB" sz="700" b="1" baseline="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GB" sz="700" b="1" baseline="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good</a:t>
                      </a:r>
                      <a:r>
                        <a:rPr lang="en-GB" sz="700" b="1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practices from participants</a:t>
                      </a:r>
                    </a:p>
                  </a:txBody>
                  <a:tcPr marL="44948" marR="449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u="sng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Interactive session </a:t>
                      </a:r>
                      <a:r>
                        <a:rPr lang="en-GB" sz="70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GB" sz="70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GB" sz="700" b="1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Follow-up on presentations,</a:t>
                      </a:r>
                      <a:r>
                        <a:rPr lang="en-GB" sz="700" b="1" baseline="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incl. </a:t>
                      </a:r>
                      <a:br>
                        <a:rPr lang="en-GB" sz="700" b="1" baseline="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GB" sz="700" b="1" baseline="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good</a:t>
                      </a:r>
                      <a:r>
                        <a:rPr lang="en-GB" sz="700" b="1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practices from participants</a:t>
                      </a:r>
                    </a:p>
                  </a:txBody>
                  <a:tcPr marL="44948" marR="44948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0" i="1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Coffee break and farewell</a:t>
                      </a:r>
                    </a:p>
                  </a:txBody>
                  <a:tcPr marL="44948" marR="44948" marT="0" marB="0" anchor="ctr"/>
                </a:tc>
                <a:extLst>
                  <a:ext uri="{0D108BD9-81ED-4DB2-BD59-A6C34878D82A}">
                    <a16:rowId xmlns:a16="http://schemas.microsoft.com/office/drawing/2014/main" val="202154185"/>
                  </a:ext>
                </a:extLst>
              </a:tr>
              <a:tr h="3716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noProof="0" dirty="0" smtClean="0">
                          <a:effectLst/>
                        </a:rPr>
                        <a:t>12:30-14:00</a:t>
                      </a:r>
                      <a:endParaRPr lang="en-GB" sz="7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69" marR="479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i="1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Lunch</a:t>
                      </a:r>
                      <a:endParaRPr lang="en-GB" sz="700" i="1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i="1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Lunch</a:t>
                      </a:r>
                      <a:endParaRPr lang="en-GB" sz="700" i="1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i="1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Lunch</a:t>
                      </a:r>
                      <a:endParaRPr lang="en-GB" sz="700" i="1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/>
                </a:tc>
                <a:tc rowSpan="6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Travels back home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7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/>
                </a:tc>
                <a:extLst>
                  <a:ext uri="{0D108BD9-81ED-4DB2-BD59-A6C34878D82A}">
                    <a16:rowId xmlns:a16="http://schemas.microsoft.com/office/drawing/2014/main" val="3126085578"/>
                  </a:ext>
                </a:extLst>
              </a:tr>
              <a:tr h="3827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noProof="0" dirty="0" smtClean="0">
                          <a:effectLst/>
                        </a:rPr>
                        <a:t>14:00-15:30</a:t>
                      </a:r>
                      <a:endParaRPr lang="en-GB" sz="7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69" marR="479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1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City &amp; Campus Tour </a:t>
                      </a:r>
                      <a:endParaRPr lang="en-GB" sz="700" b="1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Matchmaking session: </a:t>
                      </a:r>
                      <a:r>
                        <a:rPr lang="en-GB" sz="70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GB" sz="70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GB" sz="700" b="1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Walk &amp; Talk &amp; Visits</a:t>
                      </a:r>
                      <a:endParaRPr lang="en-GB" sz="700" b="1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Matchmaking </a:t>
                      </a:r>
                      <a:r>
                        <a:rPr lang="en-GB" sz="700" b="0" baseline="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session</a:t>
                      </a:r>
                      <a:r>
                        <a:rPr lang="en-GB" sz="700" b="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GB" sz="70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GB" sz="70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GB" sz="700" b="1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Walk &amp; Talk &amp; Visits</a:t>
                      </a:r>
                      <a:endParaRPr lang="en-GB" sz="700" b="1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69" marR="47969" marT="0" marB="0"/>
                </a:tc>
                <a:extLst>
                  <a:ext uri="{0D108BD9-81ED-4DB2-BD59-A6C34878D82A}">
                    <a16:rowId xmlns:a16="http://schemas.microsoft.com/office/drawing/2014/main" val="244263986"/>
                  </a:ext>
                </a:extLst>
              </a:tr>
              <a:tr h="3937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noProof="0" dirty="0" smtClean="0">
                          <a:effectLst/>
                        </a:rPr>
                        <a:t>15:30-</a:t>
                      </a:r>
                      <a:r>
                        <a:rPr lang="en-GB" sz="70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16:00</a:t>
                      </a:r>
                      <a:endParaRPr lang="en-GB" sz="7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69" marR="479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i="1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Coffee break</a:t>
                      </a:r>
                      <a:endParaRPr lang="en-GB" sz="700" i="1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i="1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Coffee break</a:t>
                      </a:r>
                      <a:endParaRPr lang="en-GB" sz="700" i="1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i="1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Coffee break</a:t>
                      </a:r>
                      <a:endParaRPr lang="en-GB" sz="700" i="1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69" marR="47969" marT="0" marB="0"/>
                </a:tc>
                <a:extLst>
                  <a:ext uri="{0D108BD9-81ED-4DB2-BD59-A6C34878D82A}">
                    <a16:rowId xmlns:a16="http://schemas.microsoft.com/office/drawing/2014/main" val="1652803153"/>
                  </a:ext>
                </a:extLst>
              </a:tr>
              <a:tr h="4048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noProof="0" dirty="0" smtClean="0">
                          <a:effectLst/>
                        </a:rPr>
                        <a:t>16:00-17:00</a:t>
                      </a:r>
                      <a:endParaRPr lang="en-GB" sz="7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69" marR="479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1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Wrap-up</a:t>
                      </a:r>
                      <a:r>
                        <a:rPr lang="en-GB" sz="700" b="1" baseline="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the day</a:t>
                      </a:r>
                      <a:endParaRPr lang="en-GB" sz="700" b="1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1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Wrap-up</a:t>
                      </a:r>
                      <a:r>
                        <a:rPr lang="en-GB" sz="700" b="1" baseline="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the day</a:t>
                      </a:r>
                      <a:endParaRPr lang="en-GB" sz="700" b="1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1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Wrap-up</a:t>
                      </a:r>
                      <a:r>
                        <a:rPr lang="en-GB" sz="700" b="1" baseline="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the day</a:t>
                      </a:r>
                      <a:endParaRPr lang="en-GB" sz="700" b="1" noProof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69" marR="47969" marT="0" marB="0"/>
                </a:tc>
                <a:extLst>
                  <a:ext uri="{0D108BD9-81ED-4DB2-BD59-A6C34878D82A}">
                    <a16:rowId xmlns:a16="http://schemas.microsoft.com/office/drawing/2014/main" val="1106865247"/>
                  </a:ext>
                </a:extLst>
              </a:tr>
              <a:tr h="4159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17:30-19:00</a:t>
                      </a:r>
                      <a:endParaRPr lang="en-GB" sz="7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Welcome and introduction </a:t>
                      </a:r>
                      <a:endParaRPr lang="en-GB" sz="7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7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7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7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69" marR="47969" marT="0" marB="0"/>
                </a:tc>
                <a:extLst>
                  <a:ext uri="{0D108BD9-81ED-4DB2-BD59-A6C34878D82A}">
                    <a16:rowId xmlns:a16="http://schemas.microsoft.com/office/drawing/2014/main" val="3802689925"/>
                  </a:ext>
                </a:extLst>
              </a:tr>
              <a:tr h="42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7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19:00</a:t>
                      </a:r>
                      <a:endParaRPr lang="de-A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7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Reception</a:t>
                      </a:r>
                      <a:r>
                        <a:rPr lang="de-AT" sz="7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with food &amp; drinks</a:t>
                      </a:r>
                      <a:endParaRPr lang="de-A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>
                    <a:solidFill>
                      <a:srgbClr val="00DE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1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Individual dinners </a:t>
                      </a:r>
                      <a:br>
                        <a:rPr lang="en-GB" sz="700" b="1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GB" sz="700" b="1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 own expenses</a:t>
                      </a:r>
                      <a:endParaRPr lang="en-GB" sz="700" b="1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>
                    <a:solidFill>
                      <a:srgbClr val="00DE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1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Staff week dinner </a:t>
                      </a:r>
                      <a:endParaRPr lang="en-GB" sz="700" b="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>
                    <a:solidFill>
                      <a:srgbClr val="00DE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1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Staff week dinner </a:t>
                      </a:r>
                      <a:endParaRPr lang="en-GB" sz="700" b="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48" marR="44948" marT="0" marB="0" anchor="ctr">
                    <a:solidFill>
                      <a:srgbClr val="00DEB9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69" marR="47969" marT="0" marB="0"/>
                </a:tc>
                <a:extLst>
                  <a:ext uri="{0D108BD9-81ED-4DB2-BD59-A6C34878D82A}">
                    <a16:rowId xmlns:a16="http://schemas.microsoft.com/office/drawing/2014/main" val="315232750"/>
                  </a:ext>
                </a:extLst>
              </a:tr>
            </a:tbl>
          </a:graphicData>
        </a:graphic>
      </p:graphicFrame>
      <p:pic>
        <p:nvPicPr>
          <p:cNvPr id="4" name="Grafik 3"/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04271" y="792826"/>
            <a:ext cx="101957" cy="138835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874882" y="792825"/>
            <a:ext cx="101957" cy="138835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448" y="4410121"/>
            <a:ext cx="1136797" cy="448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930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B269434CB7074D8DFE764D50A7CA06" ma:contentTypeVersion="2" ma:contentTypeDescription="Create a new document." ma:contentTypeScope="" ma:versionID="ba7c345ff0b02b3ace151044ca1bd016">
  <xsd:schema xmlns:xsd="http://www.w3.org/2001/XMLSchema" xmlns:xs="http://www.w3.org/2001/XMLSchema" xmlns:p="http://schemas.microsoft.com/office/2006/metadata/properties" xmlns:ns2="326bc42a-c1eb-49a4-95f3-f89475a4091f" targetNamespace="http://schemas.microsoft.com/office/2006/metadata/properties" ma:root="true" ma:fieldsID="696f8598b965ff63fd47d8fe9aca6636" ns2:_="">
    <xsd:import namespace="326bc42a-c1eb-49a4-95f3-f89475a4091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6bc42a-c1eb-49a4-95f3-f89475a4091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FC2C6AB-B6F0-4A56-B258-086D3904991D}">
  <ds:schemaRefs>
    <ds:schemaRef ds:uri="http://purl.org/dc/elements/1.1/"/>
    <ds:schemaRef ds:uri="http://www.w3.org/XML/1998/namespace"/>
    <ds:schemaRef ds:uri="326bc42a-c1eb-49a4-95f3-f89475a4091f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E1D6B9F-B3BD-4B12-AF47-06F0F800B2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6bc42a-c1eb-49a4-95f3-f89475a4091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F5F734A-7BD3-4186-9150-5E888224A8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204</Words>
  <Application>Microsoft Office PowerPoint</Application>
  <PresentationFormat>Bildschirmpräsentation (16:9)</PresentationFormat>
  <Paragraphs>52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Zoran Kerkez</dc:creator>
  <cp:lastModifiedBy>c1301021@uibk</cp:lastModifiedBy>
  <cp:revision>338</cp:revision>
  <cp:lastPrinted>2023-05-30T13:58:17Z</cp:lastPrinted>
  <dcterms:created xsi:type="dcterms:W3CDTF">2021-09-29T19:07:36Z</dcterms:created>
  <dcterms:modified xsi:type="dcterms:W3CDTF">2023-05-30T14:25:48Z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0x01010000B269434CB7074D8DFE764D50A7CA06</vt:lpwstr>
  </property>
</Properties>
</file>